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54"/>
    <p:restoredTop sz="96301"/>
  </p:normalViewPr>
  <p:slideViewPr>
    <p:cSldViewPr snapToGrid="0" snapToObjects="1">
      <p:cViewPr varScale="1">
        <p:scale>
          <a:sx n="140" d="100"/>
          <a:sy n="140" d="100"/>
        </p:scale>
        <p:origin x="192" y="4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289580" y="3406282"/>
            <a:ext cx="2003926" cy="306304"/>
          </a:xfrm>
          <a:prstGeom prst="rect">
            <a:avLst/>
          </a:prstGeom>
          <a:solidFill>
            <a:srgbClr val="FFE52E"/>
          </a:solidFill>
        </p:spPr>
        <p:txBody>
          <a:bodyPr lIns="0" tIns="64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Jelentkezés: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73613" y="3718142"/>
            <a:ext cx="1977112" cy="296518"/>
          </a:xfrm>
          <a:prstGeom prst="rect">
            <a:avLst/>
          </a:prstGeom>
          <a:solidFill>
            <a:srgbClr val="FFE52E"/>
          </a:solidFill>
        </p:spPr>
        <p:txBody>
          <a:bodyPr lIns="0" tIns="64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április 2-tól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</a:rPr>
              <a:t>© Európai Unió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08193" y="911022"/>
            <a:ext cx="543419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7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Új útitársak, új barátok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Európai Unió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78E1DBC-B87B-572C-85A0-826C44D857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994" r="2429"/>
          <a:stretch/>
        </p:blipFill>
        <p:spPr>
          <a:xfrm>
            <a:off x="158260" y="3962466"/>
            <a:ext cx="1171663" cy="101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3FFAB48-89F4-3E6A-00B6-356C34AEBB6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485463C-5376-D9CC-EBE2-8D81A8CFC0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6167567" y="3724622"/>
            <a:ext cx="2332092" cy="296518"/>
          </a:xfrm>
        </p:spPr>
        <p:txBody>
          <a:bodyPr/>
          <a:lstStyle/>
          <a:p>
            <a:r>
              <a:rPr lang="en-BE" dirty="0"/>
              <a:t>október 30-től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FE87D39-5220-EEA7-7D9C-5F1FEDAC5BB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A5E98F-A251-626C-0B93-42057E2C0B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1546" y="4128303"/>
            <a:ext cx="824024" cy="82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36B0401-5778-43F0-B57C-F64AC7340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11691</TotalTime>
  <Words>2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2025-09-02T14:42:32Z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2025-09-02T14:42:31Z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b4b0daa8-118b-4c3e-ba84-09139db74fdd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